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6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5760">
          <p15:clr>
            <a:srgbClr val="9AA0A6"/>
          </p15:clr>
        </p15:guide>
        <p15:guide id="2" pos="421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4" d="100"/>
          <a:sy n="134" d="100"/>
        </p:scale>
        <p:origin x="-234" y="-84"/>
      </p:cViewPr>
      <p:guideLst>
        <p:guide orient="horz" pos="1620"/>
        <p:guide pos="5760"/>
        <p:guide pos="421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373187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e4b937d3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e4b937d3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ef6e01a56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ef6e01a56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ef6e01a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ef6e01a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89700" y="-20175"/>
            <a:ext cx="4094650" cy="5190575"/>
          </a:xfrm>
          <a:custGeom>
            <a:avLst/>
            <a:gdLst/>
            <a:ahLst/>
            <a:cxnLst/>
            <a:rect l="l" t="t" r="r" b="b"/>
            <a:pathLst>
              <a:path w="163786" h="207623" extrusionOk="0">
                <a:moveTo>
                  <a:pt x="0" y="0"/>
                </a:moveTo>
                <a:lnTo>
                  <a:pt x="26895" y="207623"/>
                </a:lnTo>
                <a:lnTo>
                  <a:pt x="163786" y="207623"/>
                </a:lnTo>
                <a:lnTo>
                  <a:pt x="163786" y="53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 Sans ExtraBold"/>
              <a:buNone/>
              <a:defRPr sz="30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ntano Sans"/>
              <a:buNone/>
              <a:defRPr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2551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999400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/>
          <p:nvPr/>
        </p:nvSpPr>
        <p:spPr>
          <a:xfrm>
            <a:off x="5611575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16906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3123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6980125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-6586" y="-40475"/>
            <a:ext cx="9180576" cy="1384272"/>
            <a:chOff x="0" y="-40481"/>
            <a:chExt cx="9144000" cy="1384272"/>
          </a:xfrm>
        </p:grpSpPr>
        <p:sp>
          <p:nvSpPr>
            <p:cNvPr id="19" name="Google Shape;19;p3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967738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2"/>
          </p:nvPr>
        </p:nvSpPr>
        <p:spPr>
          <a:xfrm>
            <a:off x="3589500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3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4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5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6"/>
          </p:nvPr>
        </p:nvSpPr>
        <p:spPr>
          <a:xfrm>
            <a:off x="2271011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7"/>
          </p:nvPr>
        </p:nvSpPr>
        <p:spPr>
          <a:xfrm>
            <a:off x="2455361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8"/>
          </p:nvPr>
        </p:nvSpPr>
        <p:spPr>
          <a:xfrm>
            <a:off x="4892774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9"/>
          </p:nvPr>
        </p:nvSpPr>
        <p:spPr>
          <a:xfrm>
            <a:off x="5077124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14" hasCustomPrompt="1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15" hasCustomPrompt="1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16" hasCustomPrompt="1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3"/>
          <p:cNvSpPr txBox="1">
            <a:spLocks noGrp="1"/>
          </p:cNvSpPr>
          <p:nvPr>
            <p:ph type="title" idx="17" hasCustomPrompt="1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18" hasCustomPrompt="1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/>
          <p:nvPr/>
        </p:nvSpPr>
        <p:spPr>
          <a:xfrm>
            <a:off x="-1152650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 flipH="1">
            <a:off x="-447675" y="-42125"/>
            <a:ext cx="5743575" cy="5200650"/>
          </a:xfrm>
          <a:custGeom>
            <a:avLst/>
            <a:gdLst/>
            <a:ahLst/>
            <a:cxnLst/>
            <a:rect l="l" t="t" r="r" b="b"/>
            <a:pathLst>
              <a:path w="229743" h="208026" extrusionOk="0">
                <a:moveTo>
                  <a:pt x="62865" y="1524"/>
                </a:moveTo>
                <a:lnTo>
                  <a:pt x="0" y="208026"/>
                </a:lnTo>
                <a:lnTo>
                  <a:pt x="229743" y="208026"/>
                </a:lnTo>
                <a:lnTo>
                  <a:pt x="2297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44" name="Google Shape;44;p5"/>
          <p:cNvSpPr txBox="1">
            <a:spLocks noGrp="1"/>
          </p:cNvSpPr>
          <p:nvPr>
            <p:ph type="ctrTitle"/>
          </p:nvPr>
        </p:nvSpPr>
        <p:spPr>
          <a:xfrm>
            <a:off x="630625" y="1659512"/>
            <a:ext cx="3867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630625" y="2513488"/>
            <a:ext cx="33405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4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ctrTitle" idx="2"/>
          </p:nvPr>
        </p:nvSpPr>
        <p:spPr>
          <a:xfrm flipH="1">
            <a:off x="1663075" y="2606298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ubTitle" idx="1"/>
          </p:nvPr>
        </p:nvSpPr>
        <p:spPr>
          <a:xfrm flipH="1">
            <a:off x="1432475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ctrTitle" idx="3"/>
          </p:nvPr>
        </p:nvSpPr>
        <p:spPr>
          <a:xfrm flipH="1">
            <a:off x="4851150" y="2606423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ubTitle" idx="4"/>
          </p:nvPr>
        </p:nvSpPr>
        <p:spPr>
          <a:xfrm flipH="1">
            <a:off x="4620550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ctrTitle" idx="5"/>
          </p:nvPr>
        </p:nvSpPr>
        <p:spPr>
          <a:xfrm flipH="1">
            <a:off x="3257125" y="176324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6"/>
          </p:nvPr>
        </p:nvSpPr>
        <p:spPr>
          <a:xfrm flipH="1">
            <a:off x="302651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ctrTitle" idx="7"/>
          </p:nvPr>
        </p:nvSpPr>
        <p:spPr>
          <a:xfrm flipH="1">
            <a:off x="6445175" y="176324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ubTitle" idx="8"/>
          </p:nvPr>
        </p:nvSpPr>
        <p:spPr>
          <a:xfrm flipH="1">
            <a:off x="621456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985">
          <p15:clr>
            <a:srgbClr val="FA7B17"/>
          </p15:clr>
        </p15:guide>
        <p15:guide id="2" orient="horz" pos="146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4">
    <p:bg>
      <p:bgPr>
        <a:noFill/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6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454">
          <p15:clr>
            <a:srgbClr val="EA4335"/>
          </p15:clr>
        </p15:guide>
        <p15:guide id="2" orient="horz" pos="340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Here is where your presentation begins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7" name="Google Shape;117;p2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NETWORKING NEWSLETTER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8" name="Google Shape;118;p22"/>
          <p:cNvSpPr/>
          <p:nvPr/>
        </p:nvSpPr>
        <p:spPr>
          <a:xfrm flipH="1">
            <a:off x="5919500" y="-211062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TABLE OF CONTENTS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4" name="Google Shape;124;p23"/>
          <p:cNvCxnSpPr/>
          <p:nvPr/>
        </p:nvCxnSpPr>
        <p:spPr>
          <a:xfrm>
            <a:off x="58712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" name="Google Shape;125;p23"/>
          <p:cNvCxnSpPr/>
          <p:nvPr/>
        </p:nvCxnSpPr>
        <p:spPr>
          <a:xfrm>
            <a:off x="32495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" name="Google Shape;126;p23"/>
          <p:cNvSpPr txBox="1">
            <a:spLocks noGrp="1"/>
          </p:cNvSpPr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ctrTitle" idx="3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DEPTH</a:t>
            </a:r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ctrTitle" idx="5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BRIEF</a:t>
            </a:r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subTitle" idx="1"/>
          </p:nvPr>
        </p:nvSpPr>
        <p:spPr>
          <a:xfrm>
            <a:off x="967738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title" idx="14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1" name="Google Shape;131;p23"/>
          <p:cNvSpPr txBox="1">
            <a:spLocks noGrp="1"/>
          </p:cNvSpPr>
          <p:nvPr>
            <p:ph type="subTitle" idx="2"/>
          </p:nvPr>
        </p:nvSpPr>
        <p:spPr>
          <a:xfrm>
            <a:off x="3589500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 idx="15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4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 idx="16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6"/>
          </p:nvPr>
        </p:nvSpPr>
        <p:spPr>
          <a:xfrm>
            <a:off x="2271011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ctrTitle" idx="7"/>
          </p:nvPr>
        </p:nvSpPr>
        <p:spPr>
          <a:xfrm>
            <a:off x="2455361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WELCOME!</a:t>
            </a:r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title" idx="17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8"/>
          </p:nvPr>
        </p:nvSpPr>
        <p:spPr>
          <a:xfrm>
            <a:off x="4892774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ctrTitle" idx="9"/>
          </p:nvPr>
        </p:nvSpPr>
        <p:spPr>
          <a:xfrm>
            <a:off x="5077124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title" idx="18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41" name="Google Shape;141;p23"/>
          <p:cNvCxnSpPr/>
          <p:nvPr/>
        </p:nvCxnSpPr>
        <p:spPr>
          <a:xfrm>
            <a:off x="4572025" y="35188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" name="Google Shape;142;p23"/>
          <p:cNvSpPr/>
          <p:nvPr/>
        </p:nvSpPr>
        <p:spPr>
          <a:xfrm rot="899825">
            <a:off x="-1428364" y="3728917"/>
            <a:ext cx="2950497" cy="231666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3"/>
          <p:cNvSpPr/>
          <p:nvPr/>
        </p:nvSpPr>
        <p:spPr>
          <a:xfrm rot="-3036684">
            <a:off x="7582353" y="4618566"/>
            <a:ext cx="2950470" cy="231674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title" idx="2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0" name="Google Shape;150;p2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/>
          <p:nvPr/>
        </p:nvSpPr>
        <p:spPr>
          <a:xfrm flipH="1">
            <a:off x="-447675" y="-42125"/>
            <a:ext cx="5743575" cy="5200650"/>
          </a:xfrm>
          <a:custGeom>
            <a:avLst/>
            <a:gdLst/>
            <a:ahLst/>
            <a:cxnLst/>
            <a:rect l="l" t="t" r="r" b="b"/>
            <a:pathLst>
              <a:path w="229743" h="208026" extrusionOk="0">
                <a:moveTo>
                  <a:pt x="62865" y="1524"/>
                </a:moveTo>
                <a:lnTo>
                  <a:pt x="0" y="208026"/>
                </a:lnTo>
                <a:lnTo>
                  <a:pt x="229743" y="208026"/>
                </a:lnTo>
                <a:lnTo>
                  <a:pt x="2297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56" name="Google Shape;156;p25"/>
          <p:cNvSpPr txBox="1">
            <a:spLocks noGrp="1"/>
          </p:cNvSpPr>
          <p:nvPr>
            <p:ph type="ctrTitle"/>
          </p:nvPr>
        </p:nvSpPr>
        <p:spPr>
          <a:xfrm>
            <a:off x="630625" y="1659512"/>
            <a:ext cx="3867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1st ANNOUNCEMENT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subTitle" idx="1"/>
          </p:nvPr>
        </p:nvSpPr>
        <p:spPr>
          <a:xfrm>
            <a:off x="630625" y="2513488"/>
            <a:ext cx="33405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HIGHLIGHTS OF THE MONTH</a:t>
            </a:r>
            <a:endParaRPr/>
          </a:p>
        </p:txBody>
      </p:sp>
      <p:sp>
        <p:nvSpPr>
          <p:cNvPr id="164" name="Google Shape;164;p26"/>
          <p:cNvSpPr/>
          <p:nvPr/>
        </p:nvSpPr>
        <p:spPr>
          <a:xfrm>
            <a:off x="1214832" y="2313049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2808275" y="1480725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6"/>
          <p:cNvSpPr/>
          <p:nvPr/>
        </p:nvSpPr>
        <p:spPr>
          <a:xfrm>
            <a:off x="4402902" y="2313049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7" name="Google Shape;167;p26"/>
          <p:cNvSpPr/>
          <p:nvPr/>
        </p:nvSpPr>
        <p:spPr>
          <a:xfrm>
            <a:off x="5995668" y="1480725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ctrTitle" idx="2"/>
          </p:nvPr>
        </p:nvSpPr>
        <p:spPr>
          <a:xfrm flipH="1">
            <a:off x="1663075" y="2606298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SATURN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9" name="Google Shape;169;p26"/>
          <p:cNvSpPr txBox="1">
            <a:spLocks noGrp="1"/>
          </p:cNvSpPr>
          <p:nvPr>
            <p:ph type="subTitle" idx="1"/>
          </p:nvPr>
        </p:nvSpPr>
        <p:spPr>
          <a:xfrm flipH="1">
            <a:off x="1432475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Saturn is the ringed one. It’s a gas giant, composed of hydrogen and helium. It’s named after the Roman god of agriculture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0" name="Google Shape;170;p26"/>
          <p:cNvSpPr txBox="1">
            <a:spLocks noGrp="1"/>
          </p:cNvSpPr>
          <p:nvPr>
            <p:ph type="ctrTitle" idx="3"/>
          </p:nvPr>
        </p:nvSpPr>
        <p:spPr>
          <a:xfrm flipH="1">
            <a:off x="4851150" y="2606423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NEPTUNE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1" name="Google Shape;171;p26"/>
          <p:cNvSpPr txBox="1">
            <a:spLocks noGrp="1"/>
          </p:cNvSpPr>
          <p:nvPr>
            <p:ph type="subTitle" idx="4"/>
          </p:nvPr>
        </p:nvSpPr>
        <p:spPr>
          <a:xfrm flipH="1">
            <a:off x="4620550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Neptune is the farthest planet from the Sun, the fourth-largest in our Solar System and also the densest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2" name="Google Shape;172;p26"/>
          <p:cNvSpPr txBox="1">
            <a:spLocks noGrp="1"/>
          </p:cNvSpPr>
          <p:nvPr>
            <p:ph type="ctrTitle" idx="5"/>
          </p:nvPr>
        </p:nvSpPr>
        <p:spPr>
          <a:xfrm flipH="1">
            <a:off x="3257125" y="176324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subTitle" idx="6"/>
          </p:nvPr>
        </p:nvSpPr>
        <p:spPr>
          <a:xfrm flipH="1">
            <a:off x="302651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our Solar System. It’s also the fourth-brightest object in the sky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ctrTitle" idx="7"/>
          </p:nvPr>
        </p:nvSpPr>
        <p:spPr>
          <a:xfrm flipH="1">
            <a:off x="6445175" y="176324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75" name="Google Shape;175;p26"/>
          <p:cNvSpPr txBox="1">
            <a:spLocks noGrp="1"/>
          </p:cNvSpPr>
          <p:nvPr>
            <p:ph type="subTitle" idx="8"/>
          </p:nvPr>
        </p:nvSpPr>
        <p:spPr>
          <a:xfrm flipH="1">
            <a:off x="621456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place, not hot. It’s full of iron oxide dust, which gives the planet its reddish cast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6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keting Newsletter">
  <a:themeElements>
    <a:clrScheme name="Simple Light">
      <a:dk1>
        <a:srgbClr val="191919"/>
      </a:dk1>
      <a:lt1>
        <a:srgbClr val="F3F3F3"/>
      </a:lt1>
      <a:dk2>
        <a:srgbClr val="D9D9D9"/>
      </a:dk2>
      <a:lt2>
        <a:srgbClr val="434343"/>
      </a:lt2>
      <a:accent1>
        <a:srgbClr val="097A80"/>
      </a:accent1>
      <a:accent2>
        <a:srgbClr val="B3B896"/>
      </a:accent2>
      <a:accent3>
        <a:srgbClr val="F1C34E"/>
      </a:accent3>
      <a:accent4>
        <a:srgbClr val="E06666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</Words>
  <Application>Microsoft Office PowerPoint</Application>
  <PresentationFormat>Bildschirmpräsentation (16:9)</PresentationFormat>
  <Paragraphs>31</Paragraphs>
  <Slides>5</Slides>
  <Notes>5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6" baseType="lpstr">
      <vt:lpstr>Marketing Newsletter</vt:lpstr>
      <vt:lpstr>NETWORKING NEWSLETTER</vt:lpstr>
      <vt:lpstr>TABLE OF CONTENTS</vt:lpstr>
      <vt:lpstr>ANNOUNCEMENTS</vt:lpstr>
      <vt:lpstr>1st ANNOUNCEMENT</vt:lpstr>
      <vt:lpstr>HIGHLIGHTS OF THE MONTH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NETWORKING NEWSLETTER</dc:title>
  <cp:lastModifiedBy>luzia.wechsler</cp:lastModifiedBy>
  <cp:revision>1</cp:revision>
  <dcterms:modified xsi:type="dcterms:W3CDTF">2022-09-15T07:35:08Z</dcterms:modified>
</cp:coreProperties>
</file>